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8"/>
  </p:notesMasterIdLst>
  <p:sldIdLst>
    <p:sldId id="256" r:id="rId2"/>
    <p:sldId id="257" r:id="rId3"/>
    <p:sldId id="272" r:id="rId4"/>
    <p:sldId id="258" r:id="rId5"/>
    <p:sldId id="259" r:id="rId6"/>
    <p:sldId id="266" r:id="rId7"/>
    <p:sldId id="261" r:id="rId8"/>
    <p:sldId id="268" r:id="rId9"/>
    <p:sldId id="260" r:id="rId10"/>
    <p:sldId id="267" r:id="rId11"/>
    <p:sldId id="262" r:id="rId12"/>
    <p:sldId id="263" r:id="rId13"/>
    <p:sldId id="269" r:id="rId14"/>
    <p:sldId id="264" r:id="rId15"/>
    <p:sldId id="265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76840-5A87-44F8-A091-D319F70E7710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ACC30-3628-4DF5-A52C-D1EA2E476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419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2BB3-2D65-44B2-AEF8-FE17767D2BB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BA98-C702-43DE-9468-F55AD19DB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60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2BB3-2D65-44B2-AEF8-FE17767D2BB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BA98-C702-43DE-9468-F55AD19DB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211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2BB3-2D65-44B2-AEF8-FE17767D2BB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BA98-C702-43DE-9468-F55AD19DB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497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2BB3-2D65-44B2-AEF8-FE17767D2BB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BA98-C702-43DE-9468-F55AD19DB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472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2BB3-2D65-44B2-AEF8-FE17767D2BB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BA98-C702-43DE-9468-F55AD19DB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404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2BB3-2D65-44B2-AEF8-FE17767D2BB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BA98-C702-43DE-9468-F55AD19DB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34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2BB3-2D65-44B2-AEF8-FE17767D2BB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BA98-C702-43DE-9468-F55AD19DB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652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2BB3-2D65-44B2-AEF8-FE17767D2BB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BA98-C702-43DE-9468-F55AD19DB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12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2BB3-2D65-44B2-AEF8-FE17767D2BB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BA98-C702-43DE-9468-F55AD19DB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32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2BB3-2D65-44B2-AEF8-FE17767D2BB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BA98-C702-43DE-9468-F55AD19DB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510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2BB3-2D65-44B2-AEF8-FE17767D2BB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8BA98-C702-43DE-9468-F55AD19DB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81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B2BB3-2D65-44B2-AEF8-FE17767D2BB9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8BA98-C702-43DE-9468-F55AD19DB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546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8.xml"/><Relationship Id="rId3" Type="http://schemas.openxmlformats.org/officeDocument/2006/relationships/slide" Target="slide2.xml"/><Relationship Id="rId7" Type="http://schemas.openxmlformats.org/officeDocument/2006/relationships/slide" Target="slide11.xml"/><Relationship Id="rId12" Type="http://schemas.openxmlformats.org/officeDocument/2006/relationships/slide" Target="slide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slide" Target="slide9.xml"/><Relationship Id="rId11" Type="http://schemas.openxmlformats.org/officeDocument/2006/relationships/slide" Target="slide4.xml"/><Relationship Id="rId5" Type="http://schemas.openxmlformats.org/officeDocument/2006/relationships/slide" Target="slide7.xml"/><Relationship Id="rId15" Type="http://schemas.openxmlformats.org/officeDocument/2006/relationships/slide" Target="slide13.xml"/><Relationship Id="rId10" Type="http://schemas.openxmlformats.org/officeDocument/2006/relationships/slide" Target="slide15.xml"/><Relationship Id="rId4" Type="http://schemas.openxmlformats.org/officeDocument/2006/relationships/slide" Target="slide5.xml"/><Relationship Id="rId9" Type="http://schemas.openxmlformats.org/officeDocument/2006/relationships/slide" Target="slide14.xml"/><Relationship Id="rId14" Type="http://schemas.openxmlformats.org/officeDocument/2006/relationships/slide" Target="slide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13117" y="2863969"/>
            <a:ext cx="9144000" cy="1927525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Title</a:t>
            </a:r>
            <a:endParaRPr lang="en-US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550544" y="5270755"/>
            <a:ext cx="9144000" cy="1047599"/>
          </a:xfrm>
        </p:spPr>
        <p:txBody>
          <a:bodyPr/>
          <a:lstStyle/>
          <a:p>
            <a:pPr algn="r"/>
            <a:r>
              <a:rPr lang="en-US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AUTHORS</a:t>
            </a:r>
          </a:p>
          <a:p>
            <a:pPr algn="r"/>
            <a:r>
              <a:rPr lang="en-US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DEPARTMENT</a:t>
            </a:r>
          </a:p>
        </p:txBody>
      </p:sp>
    </p:spTree>
    <p:extLst>
      <p:ext uri="{BB962C8B-B14F-4D97-AF65-F5344CB8AC3E}">
        <p14:creationId xmlns:p14="http://schemas.microsoft.com/office/powerpoint/2010/main" val="2709496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ABSTRACT</a:t>
            </a:r>
            <a:endParaRPr lang="en-US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28 POINT FONT MINIMUM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FONT STYLE IS YOUR CHOICE, BUT MUST BE LEGIBLE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RIGHT CLICK TO DUPLICATE SLIDE</a:t>
            </a:r>
          </a:p>
          <a:p>
            <a:pPr lvl="1"/>
            <a:r>
              <a:rPr lang="en-US" sz="28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TOO MUCH INFORMATION TO FIT AND BE LEGIBLE</a:t>
            </a:r>
          </a:p>
          <a:p>
            <a:pPr lvl="1"/>
            <a:endParaRPr lang="en-US" sz="3200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585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TABLE OF CONTENTS</a:t>
            </a:r>
            <a:endParaRPr lang="en-US" sz="2800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77815" y="1584086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Goudy Old Style" panose="02020502050305020303" pitchFamily="18" charset="0"/>
                <a:hlinkClick r:id="rId3" action="ppaction://hlinksldjump"/>
              </a:rPr>
              <a:t>ABSTRACT</a:t>
            </a:r>
            <a:endParaRPr lang="en-US" sz="3200" b="1" dirty="0" smtClean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r>
              <a:rPr lang="en-US" sz="3200" b="1" dirty="0" smtClean="0">
                <a:solidFill>
                  <a:schemeClr val="bg1"/>
                </a:solidFill>
                <a:latin typeface="Goudy Old Style" panose="02020502050305020303" pitchFamily="18" charset="0"/>
                <a:hlinkClick r:id="rId4" action="ppaction://hlinksldjump"/>
              </a:rPr>
              <a:t>INTRODUCTION</a:t>
            </a:r>
            <a:endParaRPr lang="en-US" sz="3200" b="1" dirty="0" smtClean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r>
              <a:rPr lang="en-US" sz="3200" b="1" dirty="0" smtClean="0">
                <a:solidFill>
                  <a:schemeClr val="bg1"/>
                </a:solidFill>
                <a:latin typeface="Goudy Old Style" panose="02020502050305020303" pitchFamily="18" charset="0"/>
                <a:hlinkClick r:id="rId5" action="ppaction://hlinksldjump"/>
              </a:rPr>
              <a:t>EXPERIMENTAL</a:t>
            </a:r>
            <a:endParaRPr lang="en-US" sz="3200" b="1" dirty="0" smtClean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r>
              <a:rPr lang="en-US" sz="3200" b="1" dirty="0" smtClean="0">
                <a:solidFill>
                  <a:schemeClr val="bg1"/>
                </a:solidFill>
                <a:latin typeface="Goudy Old Style" panose="02020502050305020303" pitchFamily="18" charset="0"/>
                <a:hlinkClick r:id="rId6" action="ppaction://hlinksldjump"/>
              </a:rPr>
              <a:t>RESULTS</a:t>
            </a:r>
            <a:endParaRPr lang="en-US" sz="3200" b="1" dirty="0" smtClean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r>
              <a:rPr lang="en-US" sz="3200" b="1" dirty="0" smtClean="0">
                <a:solidFill>
                  <a:schemeClr val="bg1"/>
                </a:solidFill>
                <a:latin typeface="Goudy Old Style" panose="02020502050305020303" pitchFamily="18" charset="0"/>
                <a:hlinkClick r:id="rId7" action="ppaction://hlinksldjump"/>
              </a:rPr>
              <a:t>DISCUSSION</a:t>
            </a:r>
            <a:endParaRPr lang="en-US" sz="3200" b="1" dirty="0" smtClean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r>
              <a:rPr lang="en-US" sz="3200" b="1" dirty="0" smtClean="0">
                <a:solidFill>
                  <a:schemeClr val="bg1"/>
                </a:solidFill>
                <a:latin typeface="Goudy Old Style" panose="02020502050305020303" pitchFamily="18" charset="0"/>
                <a:hlinkClick r:id="rId8" action="ppaction://hlinksldjump"/>
              </a:rPr>
              <a:t>CONCLUSIONS</a:t>
            </a:r>
            <a:endParaRPr lang="en-US" sz="3200" b="1" dirty="0" smtClean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r>
              <a:rPr lang="en-US" sz="3200" b="1" dirty="0" smtClean="0">
                <a:solidFill>
                  <a:schemeClr val="bg1"/>
                </a:solidFill>
                <a:latin typeface="Goudy Old Style" panose="02020502050305020303" pitchFamily="18" charset="0"/>
                <a:hlinkClick r:id="rId9" action="ppaction://hlinksldjump"/>
              </a:rPr>
              <a:t>REFERENCES</a:t>
            </a:r>
            <a:endParaRPr lang="en-US" sz="3200" b="1" dirty="0" smtClean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r>
              <a:rPr lang="en-US" sz="3200" b="1" dirty="0" smtClean="0">
                <a:solidFill>
                  <a:schemeClr val="bg1"/>
                </a:solidFill>
                <a:latin typeface="Goudy Old Style" panose="02020502050305020303" pitchFamily="18" charset="0"/>
                <a:hlinkClick r:id="rId10" action="ppaction://hlinksldjump"/>
              </a:rPr>
              <a:t>FUNDING</a:t>
            </a:r>
            <a:endParaRPr lang="en-US" b="1" dirty="0" smtClean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endParaRPr lang="en-US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172200" y="1584086"/>
            <a:ext cx="5181600" cy="4351338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Goudy Old Style" panose="02020502050305020303" pitchFamily="18" charset="0"/>
                <a:hlinkClick r:id="rId11" action="ppaction://hlinksldjump"/>
              </a:rPr>
              <a:t>IMAGE 1</a:t>
            </a:r>
            <a:endParaRPr lang="en-US" b="1" dirty="0" smtClean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Goudy Old Style" panose="02020502050305020303" pitchFamily="18" charset="0"/>
                <a:hlinkClick r:id="rId12" action="ppaction://hlinksldjump"/>
              </a:rPr>
              <a:t>IMAGE 2</a:t>
            </a:r>
            <a:endParaRPr lang="en-US" b="1" dirty="0" smtClean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Goudy Old Style" panose="02020502050305020303" pitchFamily="18" charset="0"/>
                <a:hlinkClick r:id="rId13" action="ppaction://hlinksldjump"/>
              </a:rPr>
              <a:t>IMAGE 3</a:t>
            </a:r>
            <a:endParaRPr lang="en-US" b="1" dirty="0" smtClean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Goudy Old Style" panose="02020502050305020303" pitchFamily="18" charset="0"/>
                <a:hlinkClick r:id="rId14" action="ppaction://hlinksldjump"/>
              </a:rPr>
              <a:t>IMAGE 4</a:t>
            </a:r>
            <a:endParaRPr lang="en-US" b="1" dirty="0" smtClean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Goudy Old Style" panose="02020502050305020303" pitchFamily="18" charset="0"/>
                <a:hlinkClick r:id="rId15" action="ppaction://hlinksldjump"/>
              </a:rPr>
              <a:t>IMAGE 5</a:t>
            </a:r>
            <a:endParaRPr lang="en-US" b="1" dirty="0" smtClean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518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8355" y="5719763"/>
            <a:ext cx="10974237" cy="87707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PHOTOS OR IMAGES TITLE OR EXPLANATION</a:t>
            </a:r>
            <a:endParaRPr lang="en-US" sz="2800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38355" y="1368425"/>
            <a:ext cx="10974237" cy="4351338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HYPERLINKED VIDEO</a:t>
            </a:r>
          </a:p>
          <a:p>
            <a:pPr lvl="1"/>
            <a:r>
              <a:rPr lang="en-US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MUST BE STORED ON THE SAME DRIVE AS THE POWERPOINT</a:t>
            </a:r>
          </a:p>
          <a:p>
            <a:endParaRPr lang="en-US" b="1" dirty="0" smtClean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endParaRPr lang="en-US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528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INTRODUCTION</a:t>
            </a:r>
            <a:endParaRPr lang="en-US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28 POINT FONT MINIMUM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FONT STYLE IS YOUR CHOICE, BUT MUST BE LEGIBLE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RIGHT CLICK TO DUPLICATE SLIDE</a:t>
            </a:r>
          </a:p>
          <a:p>
            <a:pPr lvl="1"/>
            <a:r>
              <a:rPr lang="en-US" sz="28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TOO MUCH INFORMATION TO FIT AND BE LEGIBLE</a:t>
            </a:r>
          </a:p>
          <a:p>
            <a:pPr lvl="1"/>
            <a:endParaRPr lang="en-US" sz="3200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891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8355" y="5719763"/>
            <a:ext cx="10974237" cy="87707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PHOTOS OR IMAGES TITLE OR EXPLANATION</a:t>
            </a:r>
            <a:endParaRPr lang="en-US" sz="2800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38355" y="1368425"/>
            <a:ext cx="10974237" cy="4351338"/>
          </a:xfrm>
        </p:spPr>
        <p:txBody>
          <a:bodyPr/>
          <a:lstStyle/>
          <a:p>
            <a:endParaRPr lang="en-US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348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EXPERIMENT</a:t>
            </a:r>
            <a:endParaRPr lang="en-US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28 POINT FONT MINIMUM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FONT STYLE IS YOUR CHOICE, BUT MUST BE LEGIBLE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RIGHT CLICK TO DUPLICATE SLIDE</a:t>
            </a:r>
          </a:p>
          <a:p>
            <a:pPr lvl="1"/>
            <a:r>
              <a:rPr lang="en-US" sz="28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TOO MUCH INFORMATION TO FIT AND BE LEGIBLE</a:t>
            </a:r>
          </a:p>
          <a:p>
            <a:pPr lvl="1"/>
            <a:endParaRPr lang="en-US" sz="3200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202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8355" y="5719763"/>
            <a:ext cx="10974237" cy="87707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PHOTOS OR IMAGES TITLE OR EXPLANATION</a:t>
            </a:r>
            <a:endParaRPr lang="en-US" sz="2800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38355" y="1368425"/>
            <a:ext cx="10974237" cy="4351338"/>
          </a:xfrm>
        </p:spPr>
        <p:txBody>
          <a:bodyPr/>
          <a:lstStyle/>
          <a:p>
            <a:endParaRPr lang="en-US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792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RESULTS</a:t>
            </a:r>
            <a:endParaRPr lang="en-US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28 POINT FONT MINIMUM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FONT STYLE IS YOUR CHOICE, BUT MUST BE LEGIBLE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RIGHT CLICK TO DUPLICATE SLIDE</a:t>
            </a:r>
          </a:p>
          <a:p>
            <a:pPr lvl="1"/>
            <a:r>
              <a:rPr lang="en-US" sz="28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TOO MUCH INFORMATION TO FIT AND BE LEGIBLE</a:t>
            </a:r>
          </a:p>
          <a:p>
            <a:pPr lvl="1"/>
            <a:endParaRPr lang="en-US" sz="3200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509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8355" y="5719763"/>
            <a:ext cx="10974237" cy="87707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PHOTOS OR IMAGES TITLE OR EXPLANATION</a:t>
            </a:r>
            <a:endParaRPr lang="en-US" sz="2800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38355" y="1368425"/>
            <a:ext cx="10974237" cy="4351338"/>
          </a:xfrm>
        </p:spPr>
        <p:txBody>
          <a:bodyPr/>
          <a:lstStyle/>
          <a:p>
            <a:endParaRPr lang="en-US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243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DISCUSSION</a:t>
            </a:r>
            <a:endParaRPr lang="en-US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28 POINT FONT MINIMUM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FONT STYLE IS YOUR CHOICE, BUT MUST BE LEGIBLE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RIGHT CLICK TO DUPLICATE SLIDE</a:t>
            </a:r>
          </a:p>
          <a:p>
            <a:pPr lvl="1"/>
            <a:r>
              <a:rPr lang="en-US" sz="28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TOO MUCH INFORMATION TO FIT AND BE LEGIBLE</a:t>
            </a:r>
          </a:p>
          <a:p>
            <a:pPr lvl="1"/>
            <a:endParaRPr lang="en-US" sz="3200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680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CONCLUSIONS</a:t>
            </a:r>
            <a:endParaRPr lang="en-US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28 POINT FONT MINIMUM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FONT STYLE IS YOUR CHOICE, BUT MUST BE LEGIBLE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RIGHT CLICK TO DUPLICATE SLIDE</a:t>
            </a:r>
          </a:p>
          <a:p>
            <a:pPr lvl="1"/>
            <a:r>
              <a:rPr lang="en-US" sz="28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TOO MUCH INFORMATION TO FIT AND BE LEGIBLE</a:t>
            </a:r>
          </a:p>
          <a:p>
            <a:pPr lvl="1"/>
            <a:endParaRPr lang="en-US" sz="3200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479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8355" y="5719763"/>
            <a:ext cx="10974237" cy="87707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PHOTOS OR IMAGES TITLE OR EXPLANATION</a:t>
            </a:r>
            <a:endParaRPr lang="en-US" sz="2800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38355" y="1368425"/>
            <a:ext cx="10974237" cy="4351338"/>
          </a:xfrm>
        </p:spPr>
        <p:txBody>
          <a:bodyPr/>
          <a:lstStyle/>
          <a:p>
            <a:endParaRPr lang="en-US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216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REFERENCES</a:t>
            </a:r>
            <a:endParaRPr lang="en-US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28 POINT FONT MINIMUM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FONT STYLE IS YOUR CHOICE, BUT MUST BE LEGIBLE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RIGHT CLICK TO DUPLICATE SLIDE</a:t>
            </a:r>
          </a:p>
          <a:p>
            <a:pPr lvl="1"/>
            <a:r>
              <a:rPr lang="en-US" sz="28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TOO MUCH INFORMATION TO FIT AND BE LEGIBLE</a:t>
            </a:r>
          </a:p>
          <a:p>
            <a:pPr lvl="1"/>
            <a:endParaRPr lang="en-US" sz="3200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848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FUNDING</a:t>
            </a:r>
            <a:endParaRPr lang="en-US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28 POINT FONT MINIMUM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FONT STYLE IS YOUR CHOICE, BUT MUST BE LEGIBLE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RIGHT CLICK TO DUPLICATE SLIDE</a:t>
            </a:r>
          </a:p>
          <a:p>
            <a:pPr lvl="1"/>
            <a:r>
              <a:rPr lang="en-US" sz="28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TOO MUCH INFORMATION TO FIT AND BE LEGIBLE</a:t>
            </a:r>
          </a:p>
          <a:p>
            <a:pPr lvl="1"/>
            <a:endParaRPr lang="en-US" sz="3200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552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8355" y="5719763"/>
            <a:ext cx="10974237" cy="87707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LOGOS</a:t>
            </a:r>
            <a:endParaRPr lang="en-US" sz="2800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38355" y="1368425"/>
            <a:ext cx="10974237" cy="4351338"/>
          </a:xfrm>
        </p:spPr>
        <p:txBody>
          <a:bodyPr/>
          <a:lstStyle/>
          <a:p>
            <a:endParaRPr lang="en-US" b="1" dirty="0">
              <a:solidFill>
                <a:schemeClr val="bg1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802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ADB9CA"/>
      </a:hlink>
      <a:folHlink>
        <a:srgbClr val="3F3F3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</TotalTime>
  <Words>291</Words>
  <Application>Microsoft Office PowerPoint</Application>
  <PresentationFormat>Widescreen</PresentationFormat>
  <Paragraphs>65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Goudy Old Style</vt:lpstr>
      <vt:lpstr>Office Theme</vt:lpstr>
      <vt:lpstr>Title</vt:lpstr>
      <vt:lpstr>ABSTRACT</vt:lpstr>
      <vt:lpstr>TABLE OF CONTENTS</vt:lpstr>
      <vt:lpstr>PHOTOS OR IMAGES TITLE OR EXPLANATION</vt:lpstr>
      <vt:lpstr>INTRODUCTION</vt:lpstr>
      <vt:lpstr>PHOTOS OR IMAGES TITLE OR EXPLANATION</vt:lpstr>
      <vt:lpstr>EXPERIMENT</vt:lpstr>
      <vt:lpstr>PHOTOS OR IMAGES TITLE OR EXPLANATION</vt:lpstr>
      <vt:lpstr>RESULTS</vt:lpstr>
      <vt:lpstr>PHOTOS OR IMAGES TITLE OR EXPLANATION</vt:lpstr>
      <vt:lpstr>DISCUSSION</vt:lpstr>
      <vt:lpstr>CONCLUSIONS</vt:lpstr>
      <vt:lpstr>PHOTOS OR IMAGES TITLE OR EXPLANATION</vt:lpstr>
      <vt:lpstr>REFERENCES</vt:lpstr>
      <vt:lpstr>FUNDING</vt:lpstr>
      <vt:lpstr>LOGOS</vt:lpstr>
    </vt:vector>
  </TitlesOfParts>
  <Company>Glenville State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Jennifer A. Wenner</dc:creator>
  <cp:lastModifiedBy> </cp:lastModifiedBy>
  <cp:revision>10</cp:revision>
  <dcterms:created xsi:type="dcterms:W3CDTF">2023-09-28T18:52:27Z</dcterms:created>
  <dcterms:modified xsi:type="dcterms:W3CDTF">2023-09-29T14:12:44Z</dcterms:modified>
</cp:coreProperties>
</file>